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96" y="32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bhinavdas2006.github.io/Go-Corona-Go-Made-By-Abhinav-Final-Game/" TargetMode="External"/><Relationship Id="rId4" Type="http://schemas.openxmlformats.org/officeDocument/2006/relationships/hyperlink" Target="https://editor.p5js.org/p5estudent/sketches/5yXYlV-sI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166767" y="695322"/>
            <a:ext cx="4151325" cy="6709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3842266" y="1615440"/>
            <a:ext cx="4631906" cy="8739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271744" y="5013382"/>
            <a:ext cx="5665771" cy="7801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89" name="Google Shape;89;p1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90" name="Google Shape;90;p1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91" name="Google Shape;91;p1"/>
          <p:cNvGrpSpPr/>
          <p:nvPr/>
        </p:nvGrpSpPr>
        <p:grpSpPr>
          <a:xfrm>
            <a:off x="2212869" y="1834006"/>
            <a:ext cx="7760790" cy="4359422"/>
            <a:chOff x="0" y="57150"/>
            <a:chExt cx="10347720" cy="5812563"/>
          </a:xfrm>
        </p:grpSpPr>
        <p:sp>
          <p:nvSpPr>
            <p:cNvPr id="92" name="Google Shape;92;p1"/>
            <p:cNvSpPr txBox="1"/>
            <p:nvPr/>
          </p:nvSpPr>
          <p:spPr>
            <a:xfrm>
              <a:off x="0" y="1355656"/>
              <a:ext cx="9900515" cy="4514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0" b="0" i="0" u="none" strike="noStrike" cap="none" dirty="0" err="1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Shreetej</a:t>
              </a:r>
              <a:r>
                <a:rPr lang="en-US" sz="10000" b="0" i="0" u="none" strike="noStrike" cap="none" dirty="0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0" b="0" i="0" u="none" strike="noStrike" cap="none" dirty="0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Project</a:t>
              </a:r>
            </a:p>
          </p:txBody>
        </p:sp>
        <p:sp>
          <p:nvSpPr>
            <p:cNvPr id="93" name="Google Shape;93;p1"/>
            <p:cNvSpPr txBox="1"/>
            <p:nvPr/>
          </p:nvSpPr>
          <p:spPr>
            <a:xfrm>
              <a:off x="39754" y="57150"/>
              <a:ext cx="10307966" cy="9126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2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94" name="Google Shape;94;p1"/>
          <p:cNvSpPr/>
          <p:nvPr/>
        </p:nvSpPr>
        <p:spPr>
          <a:xfrm rot="5400000">
            <a:off x="877995" y="8875039"/>
            <a:ext cx="679181" cy="30007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9798685" y="4448810"/>
            <a:ext cx="6484620" cy="2243455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"/>
          <p:cNvSpPr txBox="1"/>
          <p:nvPr/>
        </p:nvSpPr>
        <p:spPr>
          <a:xfrm>
            <a:off x="9798753" y="2800801"/>
            <a:ext cx="6215502" cy="110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Project Name</a:t>
            </a:r>
          </a:p>
        </p:txBody>
      </p:sp>
      <p:sp>
        <p:nvSpPr>
          <p:cNvPr id="101" name="Google Shape;101;p2"/>
          <p:cNvSpPr txBox="1"/>
          <p:nvPr/>
        </p:nvSpPr>
        <p:spPr>
          <a:xfrm>
            <a:off x="10216144" y="5951585"/>
            <a:ext cx="5649861" cy="43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28700" y="1977556"/>
            <a:ext cx="7837681" cy="78770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04" name="Google Shape;104;p2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05" name="Google Shape;105;p2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07" name="Google Shape;107;p2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08" name="Google Shape;108;p2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2"/>
          <p:cNvSpPr/>
          <p:nvPr/>
        </p:nvSpPr>
        <p:spPr>
          <a:xfrm rot="5400000">
            <a:off x="17007766" y="9017092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ext Box 0"/>
          <p:cNvSpPr txBox="1"/>
          <p:nvPr/>
        </p:nvSpPr>
        <p:spPr>
          <a:xfrm>
            <a:off x="9978390" y="5055442"/>
            <a:ext cx="63049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4800" b="1" dirty="0"/>
              <a:t>Balloon  Buster : 5</a:t>
            </a:r>
            <a:endParaRPr lang="en-IN" altLang="en-US" sz="4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2B4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3"/>
          <p:cNvGrpSpPr/>
          <p:nvPr/>
        </p:nvGrpSpPr>
        <p:grpSpPr>
          <a:xfrm>
            <a:off x="8402808" y="3212504"/>
            <a:ext cx="7819776" cy="1842691"/>
            <a:chOff x="0" y="0"/>
            <a:chExt cx="10426368" cy="2456922"/>
          </a:xfrm>
        </p:grpSpPr>
        <p:sp>
          <p:nvSpPr>
            <p:cNvPr id="121" name="Google Shape;121;p3"/>
            <p:cNvSpPr txBox="1"/>
            <p:nvPr/>
          </p:nvSpPr>
          <p:spPr>
            <a:xfrm>
              <a:off x="0" y="0"/>
              <a:ext cx="10426368" cy="1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20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Project Link</a:t>
              </a:r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0" y="1915190"/>
              <a:ext cx="10426368" cy="541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123" name="Google Shape;123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77621" y="2584770"/>
            <a:ext cx="5951639" cy="9618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3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25" name="Google Shape;125;p3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3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33" name="Google Shape;133;p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34" name="Google Shape;134;p3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35" name="Google Shape;135;p3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36" name="Google Shape;136;p3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sp>
        <p:nvSpPr>
          <p:cNvPr id="137" name="Google Shape;137;p3"/>
          <p:cNvSpPr/>
          <p:nvPr/>
        </p:nvSpPr>
        <p:spPr>
          <a:xfrm>
            <a:off x="8532495" y="4463335"/>
            <a:ext cx="6484643" cy="3501901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>
                <a:effectLst/>
                <a:latin typeface="Inter"/>
                <a:hlinkClick r:id="rId4"/>
              </a:rPr>
              <a:t>https://editor.p5js.org/p5estudent/sketches/5yXYlV-sI</a:t>
            </a:r>
            <a:endParaRPr lang="en-IN" dirty="0"/>
          </a:p>
        </p:txBody>
      </p:sp>
      <p:sp>
        <p:nvSpPr>
          <p:cNvPr id="2" name="Text Box 0">
            <a:hlinkClick r:id="rId5" action="ppaction://hlinkfile"/>
          </p:cNvPr>
          <p:cNvSpPr txBox="1"/>
          <p:nvPr/>
        </p:nvSpPr>
        <p:spPr>
          <a:xfrm>
            <a:off x="8532495" y="4690110"/>
            <a:ext cx="6093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"/>
          <p:cNvSpPr/>
          <p:nvPr/>
        </p:nvSpPr>
        <p:spPr>
          <a:xfrm>
            <a:off x="7841764" y="5200532"/>
            <a:ext cx="8450681" cy="3910116"/>
          </a:xfrm>
          <a:custGeom>
            <a:avLst/>
            <a:gdLst/>
            <a:ahLst/>
            <a:cxnLst/>
            <a:rect l="l" t="t" r="r" b="b"/>
            <a:pathLst>
              <a:path w="6826061" h="3158407" extrusionOk="0">
                <a:moveTo>
                  <a:pt x="6701601" y="3158407"/>
                </a:moveTo>
                <a:lnTo>
                  <a:pt x="124460" y="3158407"/>
                </a:lnTo>
                <a:cubicBezTo>
                  <a:pt x="55880" y="3158407"/>
                  <a:pt x="0" y="3102527"/>
                  <a:pt x="0" y="303394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6701601" y="0"/>
                </a:lnTo>
                <a:cubicBezTo>
                  <a:pt x="6770181" y="0"/>
                  <a:pt x="6826061" y="55880"/>
                  <a:pt x="6826061" y="124460"/>
                </a:cubicBezTo>
                <a:lnTo>
                  <a:pt x="6826061" y="3033947"/>
                </a:lnTo>
                <a:cubicBezTo>
                  <a:pt x="6826061" y="3102527"/>
                  <a:pt x="6770181" y="3158407"/>
                  <a:pt x="6701601" y="3158407"/>
                </a:cubicBezTo>
                <a:close/>
              </a:path>
            </a:pathLst>
          </a:custGeom>
          <a:solidFill>
            <a:srgbClr val="FFD4A9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"/>
          <p:cNvSpPr txBox="1"/>
          <p:nvPr/>
        </p:nvSpPr>
        <p:spPr>
          <a:xfrm>
            <a:off x="7841615" y="2360930"/>
            <a:ext cx="8902700" cy="243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</a:t>
            </a:r>
            <a:r>
              <a:rPr lang="en-IN" altLang="en-US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y</a:t>
            </a:r>
            <a:r>
              <a:rPr lang="en-US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favorite part about the project</a:t>
            </a:r>
          </a:p>
        </p:txBody>
      </p:sp>
      <p:pic>
        <p:nvPicPr>
          <p:cNvPr id="144" name="Google Shape;144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001666" y="1764550"/>
            <a:ext cx="6222731" cy="7288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4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46" name="Google Shape;146;p4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47" name="Google Shape;147;p4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48" name="Google Shape;148;p4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49" name="Google Shape;149;p4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50" name="Google Shape;150;p4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4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ext Box 0"/>
          <p:cNvSpPr txBox="1"/>
          <p:nvPr/>
        </p:nvSpPr>
        <p:spPr>
          <a:xfrm>
            <a:off x="7959090" y="5469890"/>
            <a:ext cx="819023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endParaRPr lang="en-IN" altLang="en-US"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16346" y="2373533"/>
            <a:ext cx="8269990" cy="688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/>
          <p:nvPr/>
        </p:nvSpPr>
        <p:spPr>
          <a:xfrm>
            <a:off x="2023232" y="1753630"/>
            <a:ext cx="5891833" cy="206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What </a:t>
            </a:r>
            <a:r>
              <a:rPr lang="en-IN" alt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 </a:t>
            </a: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learn</a:t>
            </a:r>
            <a:r>
              <a:rPr lang="en-IN" alt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ed</a:t>
            </a: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from it</a:t>
            </a:r>
          </a:p>
        </p:txBody>
      </p:sp>
      <p:grpSp>
        <p:nvGrpSpPr>
          <p:cNvPr id="164" name="Google Shape;164;p5"/>
          <p:cNvGrpSpPr/>
          <p:nvPr/>
        </p:nvGrpSpPr>
        <p:grpSpPr>
          <a:xfrm>
            <a:off x="2023232" y="3804362"/>
            <a:ext cx="6154183" cy="1326483"/>
            <a:chOff x="0" y="0"/>
            <a:chExt cx="8205577" cy="1768644"/>
          </a:xfrm>
        </p:grpSpPr>
        <p:sp>
          <p:nvSpPr>
            <p:cNvPr id="165" name="Google Shape;165;p5"/>
            <p:cNvSpPr/>
            <p:nvPr/>
          </p:nvSpPr>
          <p:spPr>
            <a:xfrm>
              <a:off x="0" y="0"/>
              <a:ext cx="8205577" cy="1768644"/>
            </a:xfrm>
            <a:custGeom>
              <a:avLst/>
              <a:gdLst/>
              <a:ahLst/>
              <a:cxnLst/>
              <a:rect l="l" t="t" r="r" b="b"/>
              <a:pathLst>
                <a:path w="4971058" h="1071470" extrusionOk="0">
                  <a:moveTo>
                    <a:pt x="4846598" y="1071470"/>
                  </a:moveTo>
                  <a:lnTo>
                    <a:pt x="124460" y="1071470"/>
                  </a:lnTo>
                  <a:cubicBezTo>
                    <a:pt x="55880" y="1071470"/>
                    <a:pt x="0" y="1015590"/>
                    <a:pt x="0" y="94701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947010"/>
                  </a:lnTo>
                  <a:cubicBezTo>
                    <a:pt x="4971058" y="1015590"/>
                    <a:pt x="4915178" y="1071470"/>
                    <a:pt x="4846598" y="1071470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 txBox="1"/>
            <p:nvPr/>
          </p:nvSpPr>
          <p:spPr>
            <a:xfrm>
              <a:off x="596523" y="474173"/>
              <a:ext cx="1014173" cy="820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01</a:t>
              </a:r>
            </a:p>
          </p:txBody>
        </p:sp>
      </p:grpSp>
      <p:grpSp>
        <p:nvGrpSpPr>
          <p:cNvPr id="167" name="Google Shape;167;p5"/>
          <p:cNvGrpSpPr/>
          <p:nvPr/>
        </p:nvGrpSpPr>
        <p:grpSpPr>
          <a:xfrm>
            <a:off x="2023232" y="5488198"/>
            <a:ext cx="6154183" cy="1655214"/>
            <a:chOff x="0" y="0"/>
            <a:chExt cx="8205577" cy="2206952"/>
          </a:xfrm>
        </p:grpSpPr>
        <p:sp>
          <p:nvSpPr>
            <p:cNvPr id="168" name="Google Shape;168;p5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02</a:t>
              </a:r>
            </a:p>
          </p:txBody>
        </p:sp>
      </p:grpSp>
      <p:grpSp>
        <p:nvGrpSpPr>
          <p:cNvPr id="170" name="Google Shape;170;p5"/>
          <p:cNvGrpSpPr/>
          <p:nvPr/>
        </p:nvGrpSpPr>
        <p:grpSpPr>
          <a:xfrm>
            <a:off x="2023232" y="7500766"/>
            <a:ext cx="6154183" cy="1655214"/>
            <a:chOff x="0" y="0"/>
            <a:chExt cx="8205577" cy="2206952"/>
          </a:xfrm>
        </p:grpSpPr>
        <p:sp>
          <p:nvSpPr>
            <p:cNvPr id="171" name="Google Shape;171;p5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03</a:t>
              </a:r>
            </a:p>
          </p:txBody>
        </p:sp>
      </p:grpSp>
      <p:grpSp>
        <p:nvGrpSpPr>
          <p:cNvPr id="173" name="Google Shape;173;p5"/>
          <p:cNvGrpSpPr/>
          <p:nvPr/>
        </p:nvGrpSpPr>
        <p:grpSpPr>
          <a:xfrm>
            <a:off x="1028700" y="1028700"/>
            <a:ext cx="358140" cy="358140"/>
            <a:chOff x="0" y="0"/>
            <a:chExt cx="477520" cy="477520"/>
          </a:xfrm>
        </p:grpSpPr>
        <p:sp>
          <p:nvSpPr>
            <p:cNvPr id="174" name="Google Shape;174;p5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75" name="Google Shape;175;p5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76" name="Google Shape;176;p5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77" name="Google Shape;177;p5"/>
          <p:cNvGrpSpPr/>
          <p:nvPr/>
        </p:nvGrpSpPr>
        <p:grpSpPr>
          <a:xfrm>
            <a:off x="17259693" y="3150651"/>
            <a:ext cx="175329" cy="2581155"/>
            <a:chOff x="524" y="0"/>
            <a:chExt cx="233772" cy="3441540"/>
          </a:xfrm>
        </p:grpSpPr>
        <p:sp>
          <p:nvSpPr>
            <p:cNvPr id="178" name="Google Shape;178;p5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5"/>
          <p:cNvSpPr/>
          <p:nvPr/>
        </p:nvSpPr>
        <p:spPr>
          <a:xfrm rot="5400000">
            <a:off x="17007766" y="9005943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ext Box 0"/>
          <p:cNvSpPr txBox="1"/>
          <p:nvPr/>
        </p:nvSpPr>
        <p:spPr>
          <a:xfrm>
            <a:off x="3168015" y="4027170"/>
            <a:ext cx="4736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altLang="en-US" sz="2800"/>
          </a:p>
        </p:txBody>
      </p:sp>
      <p:sp>
        <p:nvSpPr>
          <p:cNvPr id="2" name="Text Box 1"/>
          <p:cNvSpPr txBox="1"/>
          <p:nvPr/>
        </p:nvSpPr>
        <p:spPr>
          <a:xfrm>
            <a:off x="3168015" y="5996940"/>
            <a:ext cx="4736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altLang="en-US" sz="2800"/>
          </a:p>
        </p:txBody>
      </p:sp>
      <p:sp>
        <p:nvSpPr>
          <p:cNvPr id="3" name="Text Box 2"/>
          <p:cNvSpPr txBox="1"/>
          <p:nvPr/>
        </p:nvSpPr>
        <p:spPr>
          <a:xfrm>
            <a:off x="3068955" y="7890510"/>
            <a:ext cx="4736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altLang="en-US" sz="2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4388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699335" y="1303750"/>
            <a:ext cx="4461181" cy="902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7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3352084" y="1585793"/>
            <a:ext cx="3368986" cy="642337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7"/>
          <p:cNvSpPr txBox="1"/>
          <p:nvPr/>
        </p:nvSpPr>
        <p:spPr>
          <a:xfrm>
            <a:off x="1217585" y="2142984"/>
            <a:ext cx="8115300" cy="8002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Thank You, Merry </a:t>
            </a:r>
            <a:r>
              <a:rPr lang="en-US" sz="6000" b="0" i="0" u="none" strike="noStrike" dirty="0" err="1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X’Mas</a:t>
            </a: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 &amp; A Happy New Year From (</a:t>
            </a:r>
            <a:r>
              <a:rPr lang="en-US" sz="6000" b="0" i="0" u="none" strike="noStrike" dirty="0" err="1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Shreetej</a:t>
            </a: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6000" b="0" i="0" u="none" strike="noStrike" dirty="0" err="1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Khamitkar</a:t>
            </a: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), </a:t>
            </a:r>
            <a:endParaRPr lang="en-US" sz="60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A Young Coder In The Making!</a:t>
            </a:r>
            <a:endParaRPr lang="en-US" sz="6000" b="0" dirty="0">
              <a:effectLst/>
            </a:endParaRPr>
          </a:p>
          <a:p>
            <a:br>
              <a:rPr lang="en-US" sz="8800" dirty="0"/>
            </a:br>
            <a:endParaRPr lang="en-US" sz="7200" b="0" i="0" u="none" strike="noStrike" cap="none" dirty="0">
              <a:solidFill>
                <a:srgbClr val="FFF3E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13" name="Google Shape;213;p7"/>
          <p:cNvGrpSpPr/>
          <p:nvPr/>
        </p:nvGrpSpPr>
        <p:grpSpPr>
          <a:xfrm>
            <a:off x="1038515" y="1028699"/>
            <a:ext cx="358140" cy="373853"/>
            <a:chOff x="0" y="0"/>
            <a:chExt cx="477520" cy="477520"/>
          </a:xfrm>
        </p:grpSpPr>
        <p:sp>
          <p:nvSpPr>
            <p:cNvPr id="214" name="Google Shape;214;p7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215" name="Google Shape;215;p7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216" name="Google Shape;216;p7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</p:grpSp>
      <p:grpSp>
        <p:nvGrpSpPr>
          <p:cNvPr id="217" name="Google Shape;217;p7"/>
          <p:cNvGrpSpPr/>
          <p:nvPr/>
        </p:nvGrpSpPr>
        <p:grpSpPr>
          <a:xfrm>
            <a:off x="17259693" y="3633522"/>
            <a:ext cx="175329" cy="2694400"/>
            <a:chOff x="524" y="641344"/>
            <a:chExt cx="233772" cy="3441540"/>
          </a:xfrm>
        </p:grpSpPr>
        <p:sp>
          <p:nvSpPr>
            <p:cNvPr id="219" name="Google Shape;219;p7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524" y="384806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 rot="5400000" flipH="1">
            <a:off x="16992867" y="9031991"/>
            <a:ext cx="708979" cy="30007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61</Words>
  <Application>Microsoft Office PowerPoint</Application>
  <PresentationFormat>Custom</PresentationFormat>
  <Paragraphs>14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Pankaj Sagotra</cp:lastModifiedBy>
  <cp:revision>4</cp:revision>
  <dcterms:created xsi:type="dcterms:W3CDTF">2020-12-23T10:42:42Z</dcterms:created>
  <dcterms:modified xsi:type="dcterms:W3CDTF">2021-01-07T08:32:15Z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